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0" d="100"/>
          <a:sy n="100" d="100"/>
        </p:scale>
        <p:origin x="1104" y="8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18/04/2023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18/04/2023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18/04/2023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2" descr="Imagen que contiene calle&#10;&#10;Descripción generada automáticamen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7"/>
          <a:stretch>
            <a:fillRect/>
          </a:stretch>
        </p:blipFill>
        <p:spPr bwMode="auto">
          <a:xfrm>
            <a:off x="0" y="-17840"/>
            <a:ext cx="2181885" cy="687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18/04/2023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18/04/2023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18/04/2023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18/04/2023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18/04/2023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18/04/2023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18/04/2023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18/04/2023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18/04/2023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18/04/2023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18/04/2023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A </a:t>
            </a: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endParaRPr lang="es-ES" sz="4800" b="1" dirty="0" smtClean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2023</a:t>
            </a:r>
            <a:endParaRPr lang="es-ES" sz="4800" b="1" dirty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146095"/>
            <a:ext cx="1158875" cy="127313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 smtClean="0"/>
              <a:t>INDECA</a:t>
            </a:r>
          </a:p>
          <a:p>
            <a:r>
              <a:rPr lang="es-GT" dirty="0" smtClean="0"/>
              <a:t>INSTITUTO NACIONAL DE COMERCIALIZACIÓN AGRÍCOLA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a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 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301821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3,802,372.00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22.37%</a:t>
                      </a:r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50,154.41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10.03%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5,852,526.41</a:t>
                      </a:r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30.01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enero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13.92%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46.39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367630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9,341,600.00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1,871,191.37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6,408,955.00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544,192.77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1,416,445.00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142,554.77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Propiedad,</a:t>
                      </a:r>
                      <a:r>
                        <a:rPr lang="es-ES_tradnl" sz="1600" baseline="0" noProof="0" dirty="0" smtClean="0"/>
                        <a:t> Planta y Equipo </a:t>
                      </a:r>
                      <a:r>
                        <a:rPr lang="es-ES_tradnl" sz="1600" noProof="0" dirty="0" smtClean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1,162,000.00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26,372.00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130,136.06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 smtClean="0"/>
                        <a:t>Asig</a:t>
                      </a:r>
                      <a:r>
                        <a:rPr lang="es-ES_tradnl" sz="1600" b="0" baseline="0" noProof="0" dirty="0" smtClean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216,000.00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2,714946.97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77840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/>
                <a:gridCol w="1946700"/>
                <a:gridCol w="1642507"/>
                <a:gridCol w="1794603"/>
                <a:gridCol w="1794603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1,497.34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11,964.30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1,348.36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1,107.70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13,263.57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1,328.90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2,057.58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13,961.13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1,308.94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17,327.65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1,554.21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13,063.00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1,328.73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15,945.94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4,662.62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39,189.00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3,986.20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47,837.82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 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833568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/>
                <a:gridCol w="2900107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95.85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338.13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132.65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610.18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531.18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136.68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1,111.97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163.96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28.75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3,149.34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marzo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892776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/>
                <a:gridCol w="2941281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172.94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1,491.67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287.36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3,337.13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822.09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295.43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8,259.78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243.46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43.88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14,953.73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37278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/>
                <a:gridCol w="2931235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1,305.37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1,305.37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688337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/>
                <a:gridCol w="29426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233.31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724.63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346.22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1,853.92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1,402.94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276.18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1,203.82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451.96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72.63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6,565.62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02414"/>
              </p:ext>
            </p:extLst>
          </p:nvPr>
        </p:nvGraphicFramePr>
        <p:xfrm>
          <a:off x="3166279" y="1117600"/>
          <a:ext cx="8840994" cy="41142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0.15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234269"/>
              </p:ext>
            </p:extLst>
          </p:nvPr>
        </p:nvGraphicFramePr>
        <p:xfrm>
          <a:off x="3166279" y="1117600"/>
          <a:ext cx="8840994" cy="4628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175.30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655.54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302.75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1,071.37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1,530.76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271.18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44.51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4,051.41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989903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/>
                <a:gridCol w="292965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53.24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14371</TotalTime>
  <Words>486</Words>
  <Application>Microsoft Office PowerPoint</Application>
  <PresentationFormat>Panorámica</PresentationFormat>
  <Paragraphs>280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31 de marzo de 2023</vt:lpstr>
      <vt:lpstr>Ministerio de Agricultura, Ganadería y Alimentación  Dirección de Asistencia Alimentaria Existencia de  producto alimentario al 31 de marzo de 2023</vt:lpstr>
      <vt:lpstr>Ministerio de  Desarrollo Social Existencia de producto alimentario al 31 de marzo de 2023</vt:lpstr>
      <vt:lpstr>Convenio Ministerio de Agricultura, Ganadería y Alimentación con el Programa Mundial de Alimentos Recepción de alimentos   enero a marzo 2023</vt:lpstr>
      <vt:lpstr>Convenio MAGA y Programa Mundial de Alimentos Despacho de alimentos   enero a marzo del 2023</vt:lpstr>
      <vt:lpstr>Ministerio de Agricultura, Ganadería y Alimentación  Despacho de alimentos   enero a marzo del 2023</vt:lpstr>
      <vt:lpstr>Ministerio de Desarrollo Social Despacho de alimentos  enero a marzo de 2023</vt:lpstr>
      <vt:lpstr>Presupuesto del INDECA 2023 Ingresos por fuente de financiamiento   de enero a  marzo de 2023 </vt:lpstr>
      <vt:lpstr>Presupuesto 2023 Instituto Nacional de Comercialización Agrícola Egresos por grupo de gasto de  enero a marzo de 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1717</cp:revision>
  <cp:lastPrinted>2017-08-11T21:19:39Z</cp:lastPrinted>
  <dcterms:created xsi:type="dcterms:W3CDTF">2017-01-05T16:19:17Z</dcterms:created>
  <dcterms:modified xsi:type="dcterms:W3CDTF">2023-04-18T21:05:35Z</dcterms:modified>
</cp:coreProperties>
</file>