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83" r:id="rId4"/>
    <p:sldId id="272" r:id="rId5"/>
    <p:sldId id="278" r:id="rId6"/>
    <p:sldId id="279" r:id="rId7"/>
    <p:sldId id="277" r:id="rId8"/>
    <p:sldId id="287" r:id="rId9"/>
    <p:sldId id="286" r:id="rId10"/>
    <p:sldId id="266" r:id="rId11"/>
    <p:sldId id="267" r:id="rId12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79"/>
            <p14:sldId id="277"/>
            <p14:sldId id="287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714" autoAdjust="0"/>
  </p:normalViewPr>
  <p:slideViewPr>
    <p:cSldViewPr snapToGrid="0" showGuides="1">
      <p:cViewPr varScale="1">
        <p:scale>
          <a:sx n="107" d="100"/>
          <a:sy n="107" d="100"/>
        </p:scale>
        <p:origin x="948" y="12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13/11/2023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13/11/2023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13/11/2023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2050" name="Imagen 2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E7FFFF"/>
              </a:clrFrom>
              <a:clrTo>
                <a:srgbClr val="E7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5" y="5894532"/>
            <a:ext cx="682562" cy="6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9790" y="0"/>
            <a:ext cx="3829792" cy="6858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19" y="3673498"/>
            <a:ext cx="1158875" cy="127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13/11/2023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13/11/2023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13/11/2023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13/11/2023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13/11/2023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13/11/2023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13/11/2023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13/11/2023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13/11/2023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13/11/2023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13/11/2023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61518" y="1258524"/>
            <a:ext cx="8708566" cy="5599476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OCTUBRE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933950" y="459494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INDECA</a:t>
            </a:r>
          </a:p>
          <a:p>
            <a:r>
              <a:rPr lang="es-GT" dirty="0"/>
              <a:t>INSTITUTO NACIONAL DE COMERCIALIZACIÓN AGRÍCOLA</a:t>
            </a:r>
          </a:p>
        </p:txBody>
      </p: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64007" y="21579"/>
            <a:ext cx="852799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2023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octubre de 2023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802021"/>
              </p:ext>
            </p:extLst>
          </p:nvPr>
        </p:nvGraphicFramePr>
        <p:xfrm>
          <a:off x="3709486" y="1754493"/>
          <a:ext cx="8437033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7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6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9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8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12,522,504.00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73.66%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209,763.49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41.95%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14,732,267.49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 75.55 %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5387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1763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2023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octubre de 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5083782" y="5512359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 57.49%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76.10%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067686"/>
              </p:ext>
            </p:extLst>
          </p:nvPr>
        </p:nvGraphicFramePr>
        <p:xfrm>
          <a:off x="3681762" y="1641313"/>
          <a:ext cx="8510237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9,447,400.00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7,018,744.25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5,972,955.00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2,406,935.44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1,586,645.00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693,132.07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1,212,000.00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911,670.00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955,000.00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179,705.22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326,000.00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11,210,686.98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4841" y="0"/>
            <a:ext cx="8987160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994152"/>
              </p:ext>
            </p:extLst>
          </p:nvPr>
        </p:nvGraphicFramePr>
        <p:xfrm>
          <a:off x="3204840" y="905672"/>
          <a:ext cx="8987161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8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2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4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4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1,497.34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11,964.30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1,348.36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14,810.00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1,107.70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13,263.57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1,328.90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15,700.17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2,057.58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13,961.13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1,308.94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17,327.65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1,802.55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17,574.62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1,302.97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20,680.14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2,124.25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17,650.82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1,301.13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21,076.20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1,527.92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17,387.08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1,221.12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20,136.12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574.59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14,285.32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1,081.11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15,941.02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48.79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11,434.70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1,081.11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12,564.60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>
                          <a:solidFill>
                            <a:schemeClr val="tx1"/>
                          </a:solidFill>
                        </a:rPr>
                        <a:t>139.57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6,284.04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1,079.28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7,502.89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198.10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4,876.02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1, 072.30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6,146.42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/>
                        <a:t>0.00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1,107.84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12,868.16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1,212.52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15,188.52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11,078.39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128,681.60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12,125.22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151,885.21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54572" y="0"/>
            <a:ext cx="877010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octubre de 2023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987243"/>
              </p:ext>
            </p:extLst>
          </p:nvPr>
        </p:nvGraphicFramePr>
        <p:xfrm>
          <a:off x="3154572" y="1321451"/>
          <a:ext cx="8770104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69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125.62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391.99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527.97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77309" y="0"/>
            <a:ext cx="889461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octubre de 2023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787206"/>
              </p:ext>
            </p:extLst>
          </p:nvPr>
        </p:nvGraphicFramePr>
        <p:xfrm>
          <a:off x="3177310" y="1321451"/>
          <a:ext cx="8894616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3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42.32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360.92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59.19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939.56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247.64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59.55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2,373.25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51.58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25.32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4,159.32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699518" y="6569778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89219" y="0"/>
            <a:ext cx="886423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31 de octubre de 2023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570860"/>
              </p:ext>
            </p:extLst>
          </p:nvPr>
        </p:nvGraphicFramePr>
        <p:xfrm>
          <a:off x="3189218" y="3002446"/>
          <a:ext cx="8864237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33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1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1,072.11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1,072.11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3177" y="0"/>
            <a:ext cx="8898750" cy="117185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octubre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333618"/>
              </p:ext>
            </p:extLst>
          </p:nvPr>
        </p:nvGraphicFramePr>
        <p:xfrm>
          <a:off x="3173176" y="1260986"/>
          <a:ext cx="8898751" cy="50540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6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2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6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642.38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2,217.52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958.73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5,331.90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3,181.34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909.65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5,698.48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823.08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333.27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20,096.34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MAGA y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– octubre del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561049"/>
              </p:ext>
            </p:extLst>
          </p:nvPr>
        </p:nvGraphicFramePr>
        <p:xfrm>
          <a:off x="3166279" y="1117600"/>
          <a:ext cx="8840994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3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41.95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– octubre del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303883"/>
              </p:ext>
            </p:extLst>
          </p:nvPr>
        </p:nvGraphicFramePr>
        <p:xfrm>
          <a:off x="3166279" y="1117600"/>
          <a:ext cx="8840994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3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840.73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3,950.79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1,323.08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7,503.71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4,520.92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1,300.49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10,520.15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767.98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302.41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31,030.25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5514" y="9236"/>
            <a:ext cx="8859467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octubre de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56940"/>
              </p:ext>
            </p:extLst>
          </p:nvPr>
        </p:nvGraphicFramePr>
        <p:xfrm>
          <a:off x="3175514" y="2492811"/>
          <a:ext cx="8859467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29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9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86.49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16525</TotalTime>
  <Words>639</Words>
  <Application>Microsoft Office PowerPoint</Application>
  <PresentationFormat>Panorámica</PresentationFormat>
  <Paragraphs>290</Paragraphs>
  <Slides>11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2023</vt:lpstr>
      <vt:lpstr>Convenio Ministerio de Agricultura, Ganadería y Alimentación con el Programa Mundial de Alimentos Existencia de  producto alimentario al 31 de octubre de 2023</vt:lpstr>
      <vt:lpstr>Ministerio de Agricultura, Ganadería y Alimentación  Dirección de Asistencia Alimentaria Existencia de  producto alimentario al 31 de octubre de 2023</vt:lpstr>
      <vt:lpstr>Ministerio de  Desarrollo Social Existencia de producto alimentario al 31 de octubre de 2023</vt:lpstr>
      <vt:lpstr>Convenio Ministerio de Agricultura, Ganadería y Alimentación con el Programa Mundial de Alimentos Recepción de alimentos   enero – octubre 2023</vt:lpstr>
      <vt:lpstr>Convenio MAGA y Programa Mundial de Alimentos Despacho de alimentos   enero – octubre del 2023</vt:lpstr>
      <vt:lpstr>Ministerio de Agricultura, Ganadería y Alimentación Dirección de Asistencia Alimentaria  Despacho de alimentos   enero – octubre del 2023</vt:lpstr>
      <vt:lpstr>Ministerio de Desarrollo Social Despacho de alimentos  enero – octubre de 2023</vt:lpstr>
      <vt:lpstr>Presupuesto del INDECA 2023 Ingresos por fuente de financiamiento enero – octubre de 2023 </vt:lpstr>
      <vt:lpstr>Presupuesto del INDECA 2023 Instituto Nacional de Comercialización Agrícola Egresos por grupo de gasto   enero – octubre de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1829</cp:revision>
  <cp:lastPrinted>2017-08-11T21:19:39Z</cp:lastPrinted>
  <dcterms:created xsi:type="dcterms:W3CDTF">2017-01-05T16:19:17Z</dcterms:created>
  <dcterms:modified xsi:type="dcterms:W3CDTF">2023-11-13T20:24:31Z</dcterms:modified>
</cp:coreProperties>
</file>