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2" r:id="rId5"/>
    <p:sldId id="278" r:id="rId6"/>
    <p:sldId id="287" r:id="rId7"/>
    <p:sldId id="288" r:id="rId8"/>
    <p:sldId id="286" r:id="rId9"/>
    <p:sldId id="266" r:id="rId10"/>
    <p:sldId id="267" r:id="rId11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87"/>
            <p14:sldId id="288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1972" autoAdjust="0"/>
  </p:normalViewPr>
  <p:slideViewPr>
    <p:cSldViewPr snapToGrid="0" showGuides="1">
      <p:cViewPr varScale="1">
        <p:scale>
          <a:sx n="104" d="100"/>
          <a:sy n="104" d="100"/>
        </p:scale>
        <p:origin x="1068" y="126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10/06/2024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076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925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2F604A02-9616-4BC2-A5FF-578E0B64FB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r="10152" b="37125"/>
          <a:stretch/>
        </p:blipFill>
        <p:spPr>
          <a:xfrm>
            <a:off x="57575" y="5370483"/>
            <a:ext cx="2621194" cy="14371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3" name="Imagen 12" descr="Texto&#10;&#10;Descripción generada con confianza muy alta">
            <a:extLst>
              <a:ext uri="{FF2B5EF4-FFF2-40B4-BE49-F238E27FC236}">
                <a16:creationId xmlns:a16="http://schemas.microsoft.com/office/drawing/2014/main" id="{1D02273E-D3D8-42CB-85CD-6A2BEFD2A103}"/>
              </a:ext>
            </a:extLst>
          </p:cNvPr>
          <p:cNvPicPr/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0"/>
          <a:stretch/>
        </p:blipFill>
        <p:spPr bwMode="auto">
          <a:xfrm>
            <a:off x="109055" y="338900"/>
            <a:ext cx="2304622" cy="17669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1FB0AA8-D088-428F-BB37-3ECDA3365B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" y="3664808"/>
            <a:ext cx="2621195" cy="20031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6DCCF024-B48F-4D5C-8ADC-94FAB10C2F2C}"/>
              </a:ext>
            </a:extLst>
          </p:cNvPr>
          <p:cNvSpPr/>
          <p:nvPr userDrawn="1"/>
        </p:nvSpPr>
        <p:spPr>
          <a:xfrm>
            <a:off x="2663141" y="0"/>
            <a:ext cx="203688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81E561C1-CDD5-4E78-B06D-D91E8A41574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6" y="2180657"/>
            <a:ext cx="2557100" cy="1917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10/06/2024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10/06/2024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10/06/2024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10/06/2024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10/06/2024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86027" y="2187388"/>
            <a:ext cx="8708566" cy="4670612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MAYO 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478060" y="219348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5DB7E5F3-419C-4B15-AC05-23FD94E818D7}"/>
              </a:ext>
            </a:extLst>
          </p:cNvPr>
          <p:cNvSpPr/>
          <p:nvPr/>
        </p:nvSpPr>
        <p:spPr>
          <a:xfrm>
            <a:off x="6446982" y="1016000"/>
            <a:ext cx="1431636" cy="1385455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57074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mayo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4806691" y="584654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25.75%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60.48%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885955"/>
              </p:ext>
            </p:extLst>
          </p:nvPr>
        </p:nvGraphicFramePr>
        <p:xfrm>
          <a:off x="3414439" y="1755524"/>
          <a:ext cx="8510237" cy="39433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163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27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3,199,516.78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0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6,324,000.00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1,291,649.52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4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1,747,250.00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373,985.46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83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71,737.28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954,750.00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83,645.21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550,000.00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7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5,020,534.25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0509" y="0"/>
            <a:ext cx="8811493" cy="897343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2817"/>
              </p:ext>
            </p:extLst>
          </p:nvPr>
        </p:nvGraphicFramePr>
        <p:xfrm>
          <a:off x="3380509" y="905672"/>
          <a:ext cx="8811493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9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0.88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3,126.69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2,079.13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5,206.70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6.99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2,519.16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2,011.96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4,538.11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1,261.01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2,976.96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2,005.25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6,243.22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826.19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4,548.56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2,002.36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7,377.11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2,084.69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4,840.38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2,000.96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8,926.03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ANUAL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835.95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3,602.35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2,019.93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6,458.23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4,179.76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18,011.75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10,099.66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32,291.17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26.91%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41964" y="0"/>
            <a:ext cx="868271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mayo de 2024 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813723"/>
              </p:ext>
            </p:extLst>
          </p:nvPr>
        </p:nvGraphicFramePr>
        <p:xfrm>
          <a:off x="3241962" y="1321451"/>
          <a:ext cx="8682713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198.06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79.47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102.50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1,232.22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2,725.59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FA3B3FA-4DC2-4C37-B07B-B5E672861F58}"/>
              </a:ext>
            </a:extLst>
          </p:cNvPr>
          <p:cNvSpPr txBox="1"/>
          <p:nvPr/>
        </p:nvSpPr>
        <p:spPr>
          <a:xfrm>
            <a:off x="7102762" y="6492880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51200" y="0"/>
            <a:ext cx="8820726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mayo de 2024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924262"/>
              </p:ext>
            </p:extLst>
          </p:nvPr>
        </p:nvGraphicFramePr>
        <p:xfrm>
          <a:off x="3251198" y="1321451"/>
          <a:ext cx="8820727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609.71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189.32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1,211.11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539.76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163.33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1,933.74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343.66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5,107.63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278909" y="0"/>
            <a:ext cx="877454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mayo de 2024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66064"/>
              </p:ext>
            </p:extLst>
          </p:nvPr>
        </p:nvGraphicFramePr>
        <p:xfrm>
          <a:off x="3278909" y="3066472"/>
          <a:ext cx="8774546" cy="14788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72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3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2,000.96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224624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MAGA/PMA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mayo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362452"/>
              </p:ext>
            </p:extLst>
          </p:nvPr>
        </p:nvGraphicFramePr>
        <p:xfrm>
          <a:off x="3315854" y="1224624"/>
          <a:ext cx="8691418" cy="49335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396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190.48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846.83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313.73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1912634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1,777.94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9114376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942.59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748881978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4819570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2,117.13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94292832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535.90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08125346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676107583"/>
                  </a:ext>
                </a:extLst>
              </a:tr>
              <a:tr h="46035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7,106.60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15854" y="0"/>
            <a:ext cx="869141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mayo 2024 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917109"/>
              </p:ext>
            </p:extLst>
          </p:nvPr>
        </p:nvGraphicFramePr>
        <p:xfrm>
          <a:off x="3315855" y="1117600"/>
          <a:ext cx="8691418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7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4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450.07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633.85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862.58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2,628.79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3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43563" y="9236"/>
            <a:ext cx="858111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mayo 2024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86318"/>
              </p:ext>
            </p:extLst>
          </p:nvPr>
        </p:nvGraphicFramePr>
        <p:xfrm>
          <a:off x="3343564" y="3222484"/>
          <a:ext cx="858111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180.83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98983" y="55699"/>
            <a:ext cx="852569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2024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- mayo 2024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995252"/>
              </p:ext>
            </p:extLst>
          </p:nvPr>
        </p:nvGraphicFramePr>
        <p:xfrm>
          <a:off x="3398983" y="1767554"/>
          <a:ext cx="8525695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99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5,768,113.00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33.93%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133,165.59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133.17%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2,400,000.00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8,301,278.59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42.67 %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0839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16913</TotalTime>
  <Words>550</Words>
  <Application>Microsoft Office PowerPoint</Application>
  <PresentationFormat>Panorámica</PresentationFormat>
  <Paragraphs>237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2024</vt:lpstr>
      <vt:lpstr>Convenio Ministerio de Agricultura, Ganadería y Alimentación con el Programa Mundial de Alimentos Existencia de  producto alimentario al 31 de mayo de 2024 </vt:lpstr>
      <vt:lpstr>Ministerio de Agricultura, Ganadería y Alimentación  Dirección de Asistencia Alimentaria Existencia de  producto alimentario al 31 de mayo de 2024</vt:lpstr>
      <vt:lpstr>Ministerio de  Desarrollo Social Existencia de producto alimentario al 31 de mayo de 2024</vt:lpstr>
      <vt:lpstr>Ministerio de Agricultura, Ganadería y Alimentación Convenio MAGA/PMA Ingreso de alimentos  enero - mayo 2024 </vt:lpstr>
      <vt:lpstr>Ministerio de Agricultura, Ganadería y Alimentación Dirección de Asistencia Alimentaria  Despacho de alimentos   enero - mayo 2024 </vt:lpstr>
      <vt:lpstr>Ministerio de Desarrollo Social Despacho de alimentos  enero - mayo 2024</vt:lpstr>
      <vt:lpstr>Presupuesto del INDECA 2024 Ingresos por fuente de financiamiento enero - mayo 2024</vt:lpstr>
      <vt:lpstr>Presupuesto del INDECA 2024 Instituto Nacional de Comercialización Agrícola Egresos por grupo de gasto   enero – mayo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Enrique Calderón Hernández</cp:lastModifiedBy>
  <cp:revision>1953</cp:revision>
  <cp:lastPrinted>2017-08-11T21:19:39Z</cp:lastPrinted>
  <dcterms:created xsi:type="dcterms:W3CDTF">2017-01-05T16:19:17Z</dcterms:created>
  <dcterms:modified xsi:type="dcterms:W3CDTF">2024-06-10T15:07:13Z</dcterms:modified>
</cp:coreProperties>
</file>