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7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81" d="100"/>
          <a:sy n="81" d="100"/>
        </p:scale>
        <p:origin x="907" y="53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19/09/2023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9790" y="0"/>
            <a:ext cx="3829792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3673498"/>
            <a:ext cx="1158875" cy="12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19/09/2023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19/09/2023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19/09/2023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19/09/2023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19/09/2023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AGOSTO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agosto de 2023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3645510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6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9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10,551,571.00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62.07%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167,354.46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33.47%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12,718,925.46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65.23 %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agosto de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46.54%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71.35%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151924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9,447,400.00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5,592,283.36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6,052,955.00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1,944,818.70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1,556,645.00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502,672.76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1,162,000.00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855,158.00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955,000.00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179,705.22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326,000.00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9,075,138.04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004577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1,497.34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11,964.30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1,348.36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1,107.70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13,263.57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1,328.90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2,057.58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13,961.13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1,308.94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17,327.65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1,802.55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17,574.62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1,302.97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20,680.14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2,124.25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17,650.82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21,076.20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1,527.92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17,387.08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1,221.12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20,136.12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574.59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14,285.32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15,941.02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48.79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11,434.70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12,564.60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0.00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0.00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0.00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1,342.59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14,690.19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1,246.71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17,279.49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10,740.72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117,521.54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9,973.64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138,235.90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agosto de 2023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25136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52.28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agosto de 2023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27423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1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736.72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113.35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1,695.00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410.07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4,234.25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142.07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35.57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7,563.88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agosto de 2023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645011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1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1,081.11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1,081.11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- agosto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608003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642.38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2,217.52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958.73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5,256.29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3,181.34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909.65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5,307.93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823.08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333.27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19,630.18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agosto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724218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33.42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agosto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227042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806.00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3,575.00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1,298.92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6,770.95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4,358.49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1,240.25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8,659.15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705.68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292.16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27,676.60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agosto de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83273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77.49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14888</TotalTime>
  <Words>636</Words>
  <Application>Microsoft Office PowerPoint</Application>
  <PresentationFormat>Panorámica</PresentationFormat>
  <Paragraphs>289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31 de agosto de 2023</vt:lpstr>
      <vt:lpstr>Ministerio de Agricultura, Ganadería y Alimentación  Dirección de Asistencia Alimentaria Existencia de  producto alimentario al 31 de agosto de 2023</vt:lpstr>
      <vt:lpstr>Ministerio de  Desarrollo Social Existencia de producto alimentario al 31 de agosto de 2023</vt:lpstr>
      <vt:lpstr>Convenio Ministerio de Agricultura, Ganadería y Alimentación con el Programa Mundial de Alimentos Recepción de alimentos   enero - agosto 2023</vt:lpstr>
      <vt:lpstr>Convenio MAGA y Programa Mundial de Alimentos Despacho de alimentos   enero – agosto del 2023</vt:lpstr>
      <vt:lpstr>Ministerio de Agricultura, Ganadería y Alimentación Dirección de Asistencia Alimentaria  Despacho de alimentos   enero - agosto del 2023</vt:lpstr>
      <vt:lpstr>Ministerio de Desarrollo Social Despacho de alimentos  enero – agosto de 2023</vt:lpstr>
      <vt:lpstr>Presupuesto del INDECA 2023 Ingresos por fuente de financiamiento enero – agosto de 2023 </vt:lpstr>
      <vt:lpstr>Presupuesto del INDECA 2023 Instituto Nacional de Comercialización Agrícola Egresos por grupo de gasto   enero – agosto de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Cony P</cp:lastModifiedBy>
  <cp:revision>1796</cp:revision>
  <cp:lastPrinted>2017-08-11T21:19:39Z</cp:lastPrinted>
  <dcterms:created xsi:type="dcterms:W3CDTF">2017-01-05T16:19:17Z</dcterms:created>
  <dcterms:modified xsi:type="dcterms:W3CDTF">2023-09-19T14:19:38Z</dcterms:modified>
</cp:coreProperties>
</file>