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83" r:id="rId4"/>
    <p:sldId id="272" r:id="rId5"/>
    <p:sldId id="278" r:id="rId6"/>
    <p:sldId id="279" r:id="rId7"/>
    <p:sldId id="288" r:id="rId8"/>
    <p:sldId id="277" r:id="rId9"/>
    <p:sldId id="287" r:id="rId10"/>
    <p:sldId id="286" r:id="rId11"/>
    <p:sldId id="266" r:id="rId12"/>
    <p:sldId id="267" r:id="rId13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88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7" d="100"/>
          <a:sy n="107" d="100"/>
        </p:scale>
        <p:origin x="948" y="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12/12/2023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12/12/2023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53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12/12/2023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12/12/2023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12/12/2023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12/12/2023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12/12/2023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12/12/2023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12/12/2023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12/12/2023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12/12/2023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12/12/2023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12/12/2023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12/12/2023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NOVIEMBRE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noviembre de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20536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146.94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noviembre de 2023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802021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12,522,504.00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73.66%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209,763.49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41.95%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14,732,267.49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75.55 %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noviembre de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57.49%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76.10%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067686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9,447,400.00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7,018,744.25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5,972,955.00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2,406,935.44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1,586,645.00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693,132.07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1,212,000.00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911,670.00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955,000.00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179,705.22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326,000.00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11,210,686.98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969651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1,497.34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11,964.30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1,348.36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1,107.70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13,263.57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1,328.90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2,057.58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13,961.13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1,308.94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1,802.55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17,574.62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1,302.97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2,124.25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17,650.82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21,076.20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1,527.92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17,387.08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1,221.12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20,136.12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574.59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14,285.32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15,941.02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48.79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11,434.70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12,564.60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139.57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6,284.04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1,079.28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7,502.89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198.10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4,876.02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1, 072.30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6,146.42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831.62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3,935.94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1,145.57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5,913.13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1,082.73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12,056.14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1,206.44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14,345.30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11,910.01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132,617.54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13,270.79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157,798.34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noviembre de 2023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464342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268.36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717.70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1,087.08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noviembre de 2023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322753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1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68.54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771.05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251.52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1,841.86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3,389.64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noviembre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981303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1,511.15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1,511.15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noviembre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58990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701.96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2,430.58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1,041.15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6,021.12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3,432.86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992.03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6,816.28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897.32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366.26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22,699.56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noviembre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387482"/>
              </p:ext>
            </p:extLst>
          </p:nvPr>
        </p:nvGraphicFramePr>
        <p:xfrm>
          <a:off x="3173176" y="2704304"/>
          <a:ext cx="8898751" cy="9583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499.49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9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noviembre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843186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noviembre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188578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883.53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4,232.70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1,382.93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8,220.32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4,768.55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1,360.71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11,851.15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822.37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328.03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33,850.29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16544</TotalTime>
  <Words>659</Words>
  <Application>Microsoft Office PowerPoint</Application>
  <PresentationFormat>Panorámica</PresentationFormat>
  <Paragraphs>297</Paragraphs>
  <Slides>12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30 de noviembre de 2023 </vt:lpstr>
      <vt:lpstr>Ministerio de Agricultura, Ganadería y Alimentación  Dirección de Asistencia Alimentaria Existencia de  producto alimentario al 30 de noviembre de 2023</vt:lpstr>
      <vt:lpstr>Ministerio de  Desarrollo Social Existencia de producto alimentario al 30 de noviembre de 2023</vt:lpstr>
      <vt:lpstr>Convenio Ministerio de Agricultura, Ganadería y Alimentación con el Programa Mundial de Alimentos Recepción de alimentos   enero – noviembre 2023</vt:lpstr>
      <vt:lpstr>Ministerio de Desarrollo Social Recepción de alimentos   enero – noviembre 2023</vt:lpstr>
      <vt:lpstr>Convenio MAGA y Programa Mundial de Alimentos Despacho de alimentos   enero – noviembre del 2023</vt:lpstr>
      <vt:lpstr>Ministerio de Agricultura, Ganadería y Alimentación Dirección de Asistencia Alimentaria  Despacho de alimentos   enero – noviembre del 2023</vt:lpstr>
      <vt:lpstr>Ministerio de Desarrollo Social Despacho de alimentos  enero – noviembre de 2023</vt:lpstr>
      <vt:lpstr>Presupuesto del INDECA 2023 Ingresos por fuente de financiamiento enero – noviembre de 2023 </vt:lpstr>
      <vt:lpstr>Presupuesto del INDECA 2023 Instituto Nacional de Comercialización Agrícola Egresos por grupo de gasto   enero – noviembre de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1842</cp:revision>
  <cp:lastPrinted>2017-08-11T21:19:39Z</cp:lastPrinted>
  <dcterms:created xsi:type="dcterms:W3CDTF">2017-01-05T16:19:17Z</dcterms:created>
  <dcterms:modified xsi:type="dcterms:W3CDTF">2023-12-12T14:35:51Z</dcterms:modified>
</cp:coreProperties>
</file>