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>
        <p:scale>
          <a:sx n="90" d="100"/>
          <a:sy n="90" d="100"/>
        </p:scale>
        <p:origin x="557" y="-20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16/10/2023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16/10/2023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16/10/2023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SEPTIEMBRE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septiembre de 2023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239639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11,396,256.00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67.04%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184,488.89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36.90%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13,580,744.89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69.64 %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septiembre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51.39%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73.79%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56020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9,447,400.00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6,336,928.33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5,972,955.00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2,088,437.79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1,586,645.00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520,165.06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1,212,000.00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894,960.00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955,000.00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179,705.22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326,000.00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10,020,696.40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75862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1,497.34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11,964.30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1,348.36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13,263.57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1,328.90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2,057.58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13,961.13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1,308.94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1,802.55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17,574.62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1,302.97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2,124.25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17,650.82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1,527.92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17,387.08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1,221.12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574.59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14,285.32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15,941.02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48.79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11,434.70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12,564.60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139.57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6,284.04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1,079.28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7,502.89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0.00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1,208.92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13,756.18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1,228.10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16,193.20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10,880.29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123,805.58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11,052.92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145,738.79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72.00%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septiembre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15435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septiembre de 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07448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530.52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1,212.75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332.31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2,665.40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5,115.45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septiembre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44434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1,075.11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1,075.11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septiembre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91335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2,217.52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5,331.90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909.65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5,307.93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823.08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19,705.80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septiembre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6595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septiembre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10053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819.38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3,781.20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1,290.13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7,230.52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4,436.25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1,264.25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10,227.99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728.94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30,074.14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septiembre de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46587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83.49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16335</TotalTime>
  <Words>636</Words>
  <Application>Microsoft Office PowerPoint</Application>
  <PresentationFormat>Panorámica</PresentationFormat>
  <Paragraphs>289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30 de septiembre de 2023</vt:lpstr>
      <vt:lpstr>Ministerio de Agricultura, Ganadería y Alimentación  Dirección de Asistencia Alimentaria Existencia de  producto alimentario al 30 de septiembre de 2023</vt:lpstr>
      <vt:lpstr>Ministerio de  Desarrollo Social Existencia de producto alimentario al 30 de septiembre de 2023</vt:lpstr>
      <vt:lpstr>Convenio Ministerio de Agricultura, Ganadería y Alimentación con el Programa Mundial de Alimentos Recepción de alimentos   enero – septiembre 2023</vt:lpstr>
      <vt:lpstr>Convenio MAGA y Programa Mundial de Alimentos Despacho de alimentos   enero – septiembre del 2023</vt:lpstr>
      <vt:lpstr>Ministerio de Agricultura, Ganadería y Alimentación Dirección de Asistencia Alimentaria  Despacho de alimentos   enero – septiembre del 2023</vt:lpstr>
      <vt:lpstr>Ministerio de Desarrollo Social Despacho de alimentos  enero – septiembre de 2023</vt:lpstr>
      <vt:lpstr>Presupuesto del INDECA 2023 Ingresos por fuente de financiamiento enero – septiembre de 2023 </vt:lpstr>
      <vt:lpstr>Presupuesto del INDECA 2023 Instituto Nacional de Comercialización Agrícola Egresos por grupo de gasto   enero – septiembre 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Maria Consuelo Perez de Calderon</cp:lastModifiedBy>
  <cp:revision>1809</cp:revision>
  <cp:lastPrinted>2017-08-11T21:19:39Z</cp:lastPrinted>
  <dcterms:created xsi:type="dcterms:W3CDTF">2017-01-05T16:19:17Z</dcterms:created>
  <dcterms:modified xsi:type="dcterms:W3CDTF">2023-10-16T22:39:29Z</dcterms:modified>
</cp:coreProperties>
</file>