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6" r:id="rId8"/>
    <p:sldId id="266" r:id="rId9"/>
    <p:sldId id="267" r:id="rId10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257262" y="357676"/>
            <a:ext cx="2533475" cy="1956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FC53C61-609A-4193-891B-7CD45A478D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46" y="2616142"/>
            <a:ext cx="3089356" cy="23170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235939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1DB816-9DA8-4D62-A5BB-05DA6BAC3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8028" y="865679"/>
            <a:ext cx="1460322" cy="160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81603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0.88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3,126.69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2,079.13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5,206.70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3,126.69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2,079.13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5,206.70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4.33%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enero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87346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enero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533913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1,489.70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2,691.78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enero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9944"/>
              </p:ext>
            </p:extLst>
          </p:nvPr>
        </p:nvGraphicFramePr>
        <p:xfrm>
          <a:off x="3278909" y="3002446"/>
          <a:ext cx="877454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688302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716.17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18527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642704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900,000.00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5.29%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17,965.86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17.97%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3,317,965.86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17.02 %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34400" y="562001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4.20%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24.68%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662581"/>
              </p:ext>
            </p:extLst>
          </p:nvPr>
        </p:nvGraphicFramePr>
        <p:xfrm>
          <a:off x="3414439" y="1755524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9,574,000.00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637,292.99</a:t>
                      </a:r>
                      <a:endParaRPr lang="es-E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6,499,000.00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171,406.13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1,522,250.00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2,785.00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7,403.00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818,887.12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16611</TotalTime>
  <Words>466</Words>
  <Application>Microsoft Office PowerPoint</Application>
  <PresentationFormat>Panorámica</PresentationFormat>
  <Paragraphs>195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enero de 2024 </vt:lpstr>
      <vt:lpstr>Ministerio de Agricultura, Ganadería y Alimentación  Dirección de Asistencia Alimentaria Existencia de  producto alimentario al 31 de enero de 2024</vt:lpstr>
      <vt:lpstr>Ministerio de  Desarrollo Social Existencia de producto alimentario al 31 de enero de 2024</vt:lpstr>
      <vt:lpstr>Ministerio de Agricultura, Ganadería y Alimentación Dirección de Asistencia Alimentaria  Despacho de alimentos   enero 2024 </vt:lpstr>
      <vt:lpstr>Ministerio de Desarrollo Social Despacho de alimentos  enero 2024</vt:lpstr>
      <vt:lpstr>Presupuesto del INDECA 2024 Ingresos por fuente de financiamiento enero 2024</vt:lpstr>
      <vt:lpstr>Presupuesto del INDECA 2023 Instituto Nacional de Comercialización Agrícola Egresos por grupo de gasto   enero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1878</cp:revision>
  <cp:lastPrinted>2017-08-11T21:19:39Z</cp:lastPrinted>
  <dcterms:created xsi:type="dcterms:W3CDTF">2017-01-05T16:19:17Z</dcterms:created>
  <dcterms:modified xsi:type="dcterms:W3CDTF">2024-02-22T14:44:20Z</dcterms:modified>
</cp:coreProperties>
</file>