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4" d="100"/>
          <a:sy n="104" d="100"/>
        </p:scale>
        <p:origin x="1068" y="12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08/07/2024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08/07/2024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2F604A02-9616-4BC2-A5FF-578E0B64FB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1" r="10152" b="37125"/>
          <a:stretch/>
        </p:blipFill>
        <p:spPr>
          <a:xfrm>
            <a:off x="57575" y="5370483"/>
            <a:ext cx="2621194" cy="14371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08/07/2024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09055" y="338900"/>
            <a:ext cx="2304622" cy="17669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1FB0AA8-D088-428F-BB37-3ECDA3365B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" y="3664808"/>
            <a:ext cx="2621195" cy="20031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1E561C1-CDD5-4E78-B06D-D91E8A4157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6" y="2180657"/>
            <a:ext cx="2557100" cy="19178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08/07/2024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08/07/2024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08/07/2024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08/07/2024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08/07/2024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08/07/2024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08/07/2024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08/07/2024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08/07/2024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08/07/2024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08/07/2024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86027" y="2187388"/>
            <a:ext cx="8708566" cy="4670612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- JUNIO 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478060" y="219348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5DB7E5F3-419C-4B15-AC05-23FD94E818D7}"/>
              </a:ext>
            </a:extLst>
          </p:cNvPr>
          <p:cNvSpPr/>
          <p:nvPr/>
        </p:nvSpPr>
        <p:spPr>
          <a:xfrm>
            <a:off x="6446982" y="1016000"/>
            <a:ext cx="1431636" cy="1385455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junio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29.26%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68.48%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010528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9,424,000.00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3, 834,289.94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6,324,000.00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1,339,812.58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1,747,250.00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375,386.96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71,737.28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83,645.21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5,704,871.97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592089"/>
              </p:ext>
            </p:extLst>
          </p:nvPr>
        </p:nvGraphicFramePr>
        <p:xfrm>
          <a:off x="3380509" y="905672"/>
          <a:ext cx="8811493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826.19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4,548.56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2,002.36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7,377.11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2,084.69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4,840.38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8,926.03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1,725.97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7,130.38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10,856.83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984.29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4,190.36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2,016.69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7,191.33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5,905.73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25,142.13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12,100.14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43,148.00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35.96%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junio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800907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108.24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296.81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444.26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452.28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150.41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371.74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1,957.25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junio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243929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771.43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284.31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1,627.13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591.06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219.01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3,172.05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389.92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66.50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7,264.75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30 de junio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176184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1,999.08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1,999.08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MAGA/PMA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junio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42024"/>
              </p:ext>
            </p:extLst>
          </p:nvPr>
        </p:nvGraphicFramePr>
        <p:xfrm>
          <a:off x="3315854" y="1224624"/>
          <a:ext cx="8691418" cy="49335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317.02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1,355.82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453.09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912634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2,478.50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1,461.70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487.14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3,227.15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602.24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8125346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113.44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10,496.11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junio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704878"/>
              </p:ext>
            </p:extLst>
          </p:nvPr>
        </p:nvGraphicFramePr>
        <p:xfrm>
          <a:off x="3315855" y="1117600"/>
          <a:ext cx="8691418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698.58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158.75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1,139.91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547.62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1,594.78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40.62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4,621.71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junio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564354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182.72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junio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588482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5,768,113.00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33.93%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165,139.17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165.14%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8,333,252.17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42.73 %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16973</TotalTime>
  <Words>556</Words>
  <Application>Microsoft Office PowerPoint</Application>
  <PresentationFormat>Panorámica</PresentationFormat>
  <Paragraphs>241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30 de junio de 2024 </vt:lpstr>
      <vt:lpstr>Ministerio de Agricultura, Ganadería y Alimentación  Dirección de Asistencia Alimentaria Existencia de  producto alimentario al 30 de junio de 2024</vt:lpstr>
      <vt:lpstr>Ministerio de  Desarrollo Social Existencia de producto alimentario al 30 de junio de 2024</vt:lpstr>
      <vt:lpstr>Ministerio de Agricultura, Ganadería y Alimentación Convenio MAGA/PMA Ingreso de alimentos  enero - junio 2024 </vt:lpstr>
      <vt:lpstr>Ministerio de Agricultura, Ganadería y Alimentación Dirección de Asistencia Alimentaria  Despacho de alimentos   enero - junio 2024 </vt:lpstr>
      <vt:lpstr>Ministerio de Desarrollo Social Despacho de alimentos  enero - junio 2024</vt:lpstr>
      <vt:lpstr>Presupuesto del INDECA 2024 Ingresos por fuente de financiamiento enero - junio 2024</vt:lpstr>
      <vt:lpstr>Presupuesto del INDECA 2024 Instituto Nacional de Comercialización Agrícola Egresos por grupo de gasto   enero – junio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1970</cp:revision>
  <cp:lastPrinted>2017-08-11T21:19:39Z</cp:lastPrinted>
  <dcterms:created xsi:type="dcterms:W3CDTF">2017-01-05T16:19:17Z</dcterms:created>
  <dcterms:modified xsi:type="dcterms:W3CDTF">2024-07-08T14:47:37Z</dcterms:modified>
</cp:coreProperties>
</file>