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1" d="100"/>
          <a:sy n="101" d="100"/>
        </p:scale>
        <p:origin x="1104" y="9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F604A02-9616-4BC2-A5FF-578E0B64FB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r="10152" b="37125"/>
          <a:stretch/>
        </p:blipFill>
        <p:spPr>
          <a:xfrm>
            <a:off x="57575" y="5370483"/>
            <a:ext cx="2621194" cy="14371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09055" y="338900"/>
            <a:ext cx="2304622" cy="1766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1FB0AA8-D088-428F-BB37-3ECDA3365B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" y="3664808"/>
            <a:ext cx="2621195" cy="20031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1E561C1-CDD5-4E78-B06D-D91E8A4157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" y="2180657"/>
            <a:ext cx="2557100" cy="1917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23/10/2024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23/10/2024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23/10/2024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23/10/2024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23/10/2024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23/10/2024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91805" y="1297730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INSTITUTO NACIONAL DE COMERCIALIZACIÓN AGRÍCOLA</a:t>
            </a:r>
          </a:p>
          <a:p>
            <a:pPr algn="ctr"/>
            <a:r>
              <a:rPr lang="es-GT" b="1" dirty="0"/>
              <a:t>INDECA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619365" y="1930490"/>
            <a:ext cx="786938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Reporte: Ejecución Física y Financiera de Enero – Septiembre 2024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actualización: 14 de octubre de 2024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FDA9C7B-94BD-479D-B5F8-07BF9A530329}"/>
              </a:ext>
            </a:extLst>
          </p:cNvPr>
          <p:cNvSpPr/>
          <p:nvPr/>
        </p:nvSpPr>
        <p:spPr>
          <a:xfrm>
            <a:off x="7013877" y="211880"/>
            <a:ext cx="1080356" cy="10858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7113811-C779-4DBB-8C82-A82C971C8E7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477" y="4238027"/>
            <a:ext cx="2897820" cy="213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septiembre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54.27%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78.32%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886880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9,520,000.00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6,267,390.93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6,308,000.00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2,151,920.23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1,667,250.00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909,099.13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349,258.94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802,132.98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303,095.38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10,582,897.19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29383"/>
              </p:ext>
            </p:extLst>
          </p:nvPr>
        </p:nvGraphicFramePr>
        <p:xfrm>
          <a:off x="3380509" y="905672"/>
          <a:ext cx="8811493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826.19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4,548.56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2,002.36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7,377.11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2,084.69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4,840.38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8,926.03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1,725.97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7,130.38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10,856.83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1,102.95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6,325.58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1,998.83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9,427.36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961.09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5,728.17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1,315.50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8,004.76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976.36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5,320.22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996.86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7,293.44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994.01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4,724.01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1,823.48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7,541.51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8,946.13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42,516.10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16,411.33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67,873.56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56.56%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septiembre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97714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68.56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17.26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388.94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septiembre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9766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97.39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798.70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199.92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1,185.02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244.06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2,951.94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138.91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70.68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5,836.60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30 de septiembre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6358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995.32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995.32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septiembre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93984"/>
              </p:ext>
            </p:extLst>
          </p:nvPr>
        </p:nvGraphicFramePr>
        <p:xfrm>
          <a:off x="3315854" y="1224624"/>
          <a:ext cx="8691418" cy="4933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440.60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1,919.46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657.83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912634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3,651.70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1,588.66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754.51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5,223.99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773.74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8125346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199.41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15,209.90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septiembre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224044"/>
              </p:ext>
            </p:extLst>
          </p:nvPr>
        </p:nvGraphicFramePr>
        <p:xfrm>
          <a:off x="3315855" y="1117600"/>
          <a:ext cx="8691418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342.98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2,500.21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510.26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3,130.89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1,617.12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4,019.43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580.17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13,995.13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septiembre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831593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185.27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septiembre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839912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10,851,887.00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63.83%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260,954.18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260.695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13,512,841.18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</a:t>
            </a:r>
            <a: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 vigente: 69.30%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17219</TotalTime>
  <Words>653</Words>
  <Application>Microsoft Office PowerPoint</Application>
  <PresentationFormat>Panorámica</PresentationFormat>
  <Paragraphs>259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30 de septiembre de 2024 </vt:lpstr>
      <vt:lpstr>Ministerio de Agricultura, Ganadería y Alimentación  Dirección de Asistencia Alimentaria Existencia de  producto alimentario al 30 de septiembre de 2024</vt:lpstr>
      <vt:lpstr>Ministerio de  Desarrollo Social Existencia de producto alimentario al 30 de septiembre de 2024</vt:lpstr>
      <vt:lpstr>Ministerio de Agricultura, Ganadería y Alimentación Convenio PMA - MAGA/VISAN Ingreso de alimentos  enero - septiembre 2024 </vt:lpstr>
      <vt:lpstr>Ministerio de Agricultura, Ganadería y Alimentación Dirección de Asistencia Alimentaria  Despacho de alimentos   enero – septiembre 2024 </vt:lpstr>
      <vt:lpstr>Ministerio de Desarrollo Social Despacho de alimentos  enero - septiembre 2024</vt:lpstr>
      <vt:lpstr>Presupuesto del INDECA 2024 Ingresos por fuente de financiamiento enero – septiembre 2024</vt:lpstr>
      <vt:lpstr>Presupuesto del INDECA 2024 Instituto Nacional de Comercialización Agrícola Egresos por grupo de gasto   enero – septiembre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2024</cp:revision>
  <cp:lastPrinted>2017-08-11T21:19:39Z</cp:lastPrinted>
  <dcterms:created xsi:type="dcterms:W3CDTF">2017-01-05T16:19:17Z</dcterms:created>
  <dcterms:modified xsi:type="dcterms:W3CDTF">2024-10-23T14:01:08Z</dcterms:modified>
</cp:coreProperties>
</file>