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1972" autoAdjust="0"/>
  </p:normalViewPr>
  <p:slideViewPr>
    <p:cSldViewPr snapToGrid="0" showGuides="1">
      <p:cViewPr>
        <p:scale>
          <a:sx n="110" d="100"/>
          <a:sy n="110" d="100"/>
        </p:scale>
        <p:origin x="744" y="-15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F604A02-9616-4BC2-A5FF-578E0B64FB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r="10152" b="37125"/>
          <a:stretch/>
        </p:blipFill>
        <p:spPr>
          <a:xfrm>
            <a:off x="57575" y="5370483"/>
            <a:ext cx="2621194" cy="14371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05/12/2024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09055" y="338900"/>
            <a:ext cx="2304622" cy="1766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1FB0AA8-D088-428F-BB37-3ECDA3365B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" y="3664808"/>
            <a:ext cx="2621195" cy="20031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1E561C1-CDD5-4E78-B06D-D91E8A4157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6" y="2180657"/>
            <a:ext cx="2557100" cy="1917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05/12/2024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05/12/2024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05/12/2024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05/12/2024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05/12/2024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05/12/2024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05/12/2024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05/12/2024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05/12/2024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05/12/2024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05/12/2024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791805" y="1297730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INSTITUTO NACIONAL DE COMERCIALIZACIÓN AGRÍCOLA</a:t>
            </a:r>
          </a:p>
          <a:p>
            <a:pPr algn="ctr"/>
            <a:r>
              <a:rPr lang="es-GT" b="1" dirty="0"/>
              <a:t>INDECA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966E476-3429-4846-8C74-19AA4677E429}"/>
              </a:ext>
            </a:extLst>
          </p:cNvPr>
          <p:cNvSpPr txBox="1"/>
          <p:nvPr/>
        </p:nvSpPr>
        <p:spPr>
          <a:xfrm>
            <a:off x="3619365" y="1930490"/>
            <a:ext cx="786938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Ley de Acceso a la Información Pública</a:t>
            </a:r>
          </a:p>
          <a:p>
            <a:pPr algn="ctr"/>
            <a:r>
              <a:rPr lang="es-GT" b="1" dirty="0"/>
              <a:t>Decreto 57 -2008</a:t>
            </a:r>
          </a:p>
          <a:p>
            <a:pPr>
              <a:lnSpc>
                <a:spcPct val="150000"/>
              </a:lnSpc>
            </a:pPr>
            <a:r>
              <a:rPr lang="es-GT" dirty="0"/>
              <a:t>Actualiza: Dirección Administrativa</a:t>
            </a:r>
          </a:p>
          <a:p>
            <a:pPr>
              <a:lnSpc>
                <a:spcPct val="150000"/>
              </a:lnSpc>
            </a:pPr>
            <a:r>
              <a:rPr lang="es-GT" dirty="0"/>
              <a:t>Reporte: Ejecución Física y Financiera de Enero – Noviembre 2024</a:t>
            </a:r>
          </a:p>
          <a:p>
            <a:pPr>
              <a:lnSpc>
                <a:spcPct val="150000"/>
              </a:lnSpc>
            </a:pPr>
            <a:r>
              <a:rPr lang="es-GT" dirty="0"/>
              <a:t>Fecha de actualización: 05 de diciembre de 2024</a:t>
            </a:r>
          </a:p>
          <a:p>
            <a:pPr>
              <a:lnSpc>
                <a:spcPct val="150000"/>
              </a:lnSpc>
            </a:pPr>
            <a:r>
              <a:rPr lang="es-GT" dirty="0"/>
              <a:t>Elaborado por: Carlos Calderón – Encargado de Acceso a la Información Pública</a:t>
            </a:r>
          </a:p>
          <a:p>
            <a:pPr>
              <a:lnSpc>
                <a:spcPct val="150000"/>
              </a:lnSpc>
            </a:pPr>
            <a:r>
              <a:rPr lang="es-GT" dirty="0"/>
              <a:t>Fuente: Reportes de la Unidad de Inventario de Alimentos de la Dirección de Logística y de la Unidad de Presupuesto de la Dirección Financiera.</a:t>
            </a:r>
          </a:p>
          <a:p>
            <a:pPr>
              <a:lnSpc>
                <a:spcPct val="150000"/>
              </a:lnSpc>
            </a:pPr>
            <a:r>
              <a:rPr lang="es-GT" dirty="0"/>
              <a:t>Base legal:</a:t>
            </a:r>
          </a:p>
          <a:p>
            <a:pPr>
              <a:lnSpc>
                <a:spcPct val="150000"/>
              </a:lnSpc>
            </a:pPr>
            <a:r>
              <a:rPr lang="es-GT" dirty="0"/>
              <a:t>	Artículo 10 – Información Pública de Oficio</a:t>
            </a:r>
          </a:p>
          <a:p>
            <a:pPr>
              <a:lnSpc>
                <a:spcPct val="150000"/>
              </a:lnSpc>
            </a:pPr>
            <a:r>
              <a:rPr lang="es-GT" dirty="0"/>
              <a:t>	Numeral 29 – Otra información de utilidad o relevancia</a:t>
            </a:r>
          </a:p>
          <a:p>
            <a:endParaRPr lang="es-GT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FDA9C7B-94BD-479D-B5F8-07BF9A530329}"/>
              </a:ext>
            </a:extLst>
          </p:cNvPr>
          <p:cNvSpPr/>
          <p:nvPr/>
        </p:nvSpPr>
        <p:spPr>
          <a:xfrm>
            <a:off x="7013877" y="211880"/>
            <a:ext cx="1080356" cy="108585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0C5F44-4EF9-4544-83CE-204016B76B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47" y="4144297"/>
            <a:ext cx="3186382" cy="234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noviembre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 68.54%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Percibido:82.38%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328187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9,520,000.00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7,541,736.86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6,308,000.00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3,403,921.80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1,667,250.00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832,058.87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442,030.64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841,595.28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303,095.38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13,364,438.83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896246"/>
              </p:ext>
            </p:extLst>
          </p:nvPr>
        </p:nvGraphicFramePr>
        <p:xfrm>
          <a:off x="3380509" y="905672"/>
          <a:ext cx="8811493" cy="5824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6.99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1,261.01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2,976.96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2,005.25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6,243.22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826.19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4,548.56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2,002.36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7,377.11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2,084.69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4,840.38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8,926.03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1,725.97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7,130.38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2,000.48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10,856.83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1,102.95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6,325.58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1,998.83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9,427.36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961.09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5,728.17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1,315.50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8,004.76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976.36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5,320.22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996.86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7,293.44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759.92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4,497.46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995.10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6,252.48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3,212.49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3,752.88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1,109.78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8,075.15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328">
                <a:tc>
                  <a:txBody>
                    <a:bodyPr/>
                    <a:lstStyle/>
                    <a:p>
                      <a:r>
                        <a:rPr lang="es-ES" sz="12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1,174.41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4,615.13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1,683.29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7,472.84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12,918.54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50,766.44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18,516.21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82,201.19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noviembre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365705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54.21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185.55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1,053.94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237.87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145.10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1,963.92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62.87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3,993.19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noviembre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824025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40.82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370.86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1,270.60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36.98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3,162.46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40.51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20.43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5,063.01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30 de noviembre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617723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1,904.73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1,904.73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PMA - MAGA/VISAN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noviembre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796378"/>
              </p:ext>
            </p:extLst>
          </p:nvPr>
        </p:nvGraphicFramePr>
        <p:xfrm>
          <a:off x="3315854" y="1224624"/>
          <a:ext cx="8691418" cy="4933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6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559.30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2,495.52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862.68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912634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5,835.30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2,225.22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945.44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9,218.25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973.72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8125346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284.03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23,399.57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noviembre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64836"/>
              </p:ext>
            </p:extLst>
          </p:nvPr>
        </p:nvGraphicFramePr>
        <p:xfrm>
          <a:off x="3315855" y="1117600"/>
          <a:ext cx="8691418" cy="48106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490.10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1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3,282.60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721.99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4,118.77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9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1,848.04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768.85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5,905.63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752.78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399.57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83386645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221.54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18,509.87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noviembre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417325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noviembre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8922099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13,450,629.00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79.12%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371,391.43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371.39%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16,222,020.43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83.19%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17361</TotalTime>
  <Words>667</Words>
  <Application>Microsoft Office PowerPoint</Application>
  <PresentationFormat>Panorámica</PresentationFormat>
  <Paragraphs>273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30 de noviembre de 2024 </vt:lpstr>
      <vt:lpstr>Ministerio de Agricultura, Ganadería y Alimentación  Dirección de Asistencia Alimentaria Existencia de  producto alimentario al 30 de noviembre de 2024</vt:lpstr>
      <vt:lpstr>Ministerio de  Desarrollo Social Existencia de producto alimentario al 30 de noviembre de 2024</vt:lpstr>
      <vt:lpstr>Ministerio de Agricultura, Ganadería y Alimentación Convenio PMA - MAGA/VISAN Ingreso de alimentos  enero - noviembre 2024 </vt:lpstr>
      <vt:lpstr>Ministerio de Agricultura, Ganadería y Alimentación Dirección de Asistencia Alimentaria  Despacho de alimentos   enero – noviembre 2024 </vt:lpstr>
      <vt:lpstr>Ministerio de Desarrollo Social Despacho de alimentos  enero - noviembre 2024</vt:lpstr>
      <vt:lpstr>Presupuesto del INDECA 2024 Ingresos por fuente de financiamiento enero – noviembre 2024</vt:lpstr>
      <vt:lpstr>Presupuesto del INDECA 2024 Instituto Nacional de Comercialización Agrícola Egresos por grupo de gasto   enero – noviembre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2067</cp:revision>
  <cp:lastPrinted>2017-08-11T21:19:39Z</cp:lastPrinted>
  <dcterms:created xsi:type="dcterms:W3CDTF">2017-01-05T16:19:17Z</dcterms:created>
  <dcterms:modified xsi:type="dcterms:W3CDTF">2024-12-05T13:46:03Z</dcterms:modified>
</cp:coreProperties>
</file>