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1972" autoAdjust="0"/>
  </p:normalViewPr>
  <p:slideViewPr>
    <p:cSldViewPr snapToGrid="0" showGuides="1">
      <p:cViewPr varScale="1">
        <p:scale>
          <a:sx n="101" d="100"/>
          <a:sy n="101" d="100"/>
        </p:scale>
        <p:origin x="1104" y="102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F94AF4C-2970-41EF-9C59-3D404A5A2830}"/>
              </a:ext>
            </a:extLst>
          </p:cNvPr>
          <p:cNvSpPr/>
          <p:nvPr userDrawn="1"/>
        </p:nvSpPr>
        <p:spPr>
          <a:xfrm>
            <a:off x="0" y="6065239"/>
            <a:ext cx="2663140" cy="792761"/>
          </a:xfrm>
          <a:prstGeom prst="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06/02/2025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79260" y="338900"/>
            <a:ext cx="2304622" cy="1766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40F4A3-6B32-43FB-BE84-25DCD5A1B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DCE9F1"/>
              </a:clrFrom>
              <a:clrTo>
                <a:srgbClr val="DCE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2" t="1" r="27687" b="3522"/>
          <a:stretch/>
        </p:blipFill>
        <p:spPr>
          <a:xfrm>
            <a:off x="1" y="2530823"/>
            <a:ext cx="2663140" cy="3534416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6BA8A455-6C9F-41EA-8F7E-DDB771EB6DBA}"/>
              </a:ext>
            </a:extLst>
          </p:cNvPr>
          <p:cNvSpPr/>
          <p:nvPr userDrawn="1"/>
        </p:nvSpPr>
        <p:spPr>
          <a:xfrm>
            <a:off x="881288" y="6136496"/>
            <a:ext cx="714554" cy="707366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06/02/2025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06/02/2025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06/02/2025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06/02/2025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06/02/2025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06/02/2025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06/02/2025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29773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Enero 2025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</a:t>
            </a:r>
            <a:r>
              <a:rPr lang="es-GT" dirty="0" err="1"/>
              <a:t>xx</a:t>
            </a:r>
            <a:r>
              <a:rPr lang="es-GT" dirty="0"/>
              <a:t>  de febrero de 2025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3.67  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23.41%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35386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9,240,000.00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626,138.77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6,932,250.00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36,392.30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1,559,000.00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4,045.00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48,750.00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715,326.07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67626"/>
              </p:ext>
            </p:extLst>
          </p:nvPr>
        </p:nvGraphicFramePr>
        <p:xfrm>
          <a:off x="3380509" y="905672"/>
          <a:ext cx="8811493" cy="5824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1,343.30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12,839.38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1,770.19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15,952.87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1,343.30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12,839.38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1,770.19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15,952.87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1,343.30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12,839.38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1,770.19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15,952.87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13.29%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diciembre de 2025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453730"/>
              </p:ext>
            </p:extLst>
          </p:nvPr>
        </p:nvGraphicFramePr>
        <p:xfrm>
          <a:off x="3241962" y="1321451"/>
          <a:ext cx="8682713" cy="46861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71.81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1047493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65143689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74408595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13.62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54853811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379.93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enero de 2025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09577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1,466.47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304.93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3,077.74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852.99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329.66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6,641.36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338.83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82.42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13,297.87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enero de 2025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22465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1,717.88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1,717.88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2025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34030"/>
              </p:ext>
            </p:extLst>
          </p:nvPr>
        </p:nvGraphicFramePr>
        <p:xfrm>
          <a:off x="3315854" y="1224624"/>
          <a:ext cx="8691418" cy="36288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281.30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609"/>
              </p:ext>
            </p:extLst>
          </p:nvPr>
        </p:nvGraphicFramePr>
        <p:xfrm>
          <a:off x="3315855" y="1117600"/>
          <a:ext cx="8691418" cy="44392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419.61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52.30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824.03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1,854.89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2025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84153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63.26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2025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2025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825890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650,000.00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3.82%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5,533.08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5.53%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3,055,533.08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 15.67%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17656</TotalTime>
  <Words>639</Words>
  <Application>Microsoft Office PowerPoint</Application>
  <PresentationFormat>Panorámica</PresentationFormat>
  <Paragraphs>263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2025</vt:lpstr>
      <vt:lpstr>Convenio Ministerio de Agricultura, Ganadería y Alimentación con el Programa Mundial de Alimentos Existencia de  producto alimentario al 31 de diciembre de 2025 </vt:lpstr>
      <vt:lpstr>Ministerio de Agricultura, Ganadería y Alimentación  Dirección de Asistencia Alimentaria Existencia de  producto alimentario al 31 de enero de 2025</vt:lpstr>
      <vt:lpstr>Ministerio de  Desarrollo Social Existencia de producto alimentario al 31 de enero de 2025</vt:lpstr>
      <vt:lpstr>Ministerio de Agricultura, Ganadería y Alimentación Convenio PMA - MAGA/VISAN Ingreso de alimentos  enero 2025 </vt:lpstr>
      <vt:lpstr>Ministerio de Agricultura, Ganadería y Alimentación Dirección de Asistencia Alimentaria  Despacho de alimentos   enero 2025</vt:lpstr>
      <vt:lpstr>Ministerio de Desarrollo Social Despacho de alimentos  enero 2025</vt:lpstr>
      <vt:lpstr>Presupuesto del INDECA 2025 Ingresos por fuente de financiamiento enero 2025</vt:lpstr>
      <vt:lpstr>Presupuesto del INDECA 2025 Instituto Nacional de Comercialización Agrícola Egresos por grupo de gasto   enero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2114</cp:revision>
  <cp:lastPrinted>2017-08-11T21:19:39Z</cp:lastPrinted>
  <dcterms:created xsi:type="dcterms:W3CDTF">2017-01-05T16:19:17Z</dcterms:created>
  <dcterms:modified xsi:type="dcterms:W3CDTF">2025-02-06T15:05:36Z</dcterms:modified>
</cp:coreProperties>
</file>