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102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06/02/2025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6BA8A455-6C9F-41EA-8F7E-DDB771EB6DBA}"/>
              </a:ext>
            </a:extLst>
          </p:cNvPr>
          <p:cNvSpPr/>
          <p:nvPr userDrawn="1"/>
        </p:nvSpPr>
        <p:spPr>
          <a:xfrm>
            <a:off x="881288" y="6136496"/>
            <a:ext cx="714554" cy="707366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06/02/2025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06/02/2025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06/02/2025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06/02/2025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06/02/2025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06/02/2025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297730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Enero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</a:t>
            </a:r>
            <a:r>
              <a:rPr lang="es-GT" dirty="0" err="1"/>
              <a:t>xx</a:t>
            </a:r>
            <a:r>
              <a:rPr lang="es-GT" dirty="0"/>
              <a:t>  de febrero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3.67  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23.41%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35386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9,240,000.00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626,138.77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6,932,250.00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36,392.30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1,559,000.00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4,045.00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715,326.07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67626"/>
              </p:ext>
            </p:extLst>
          </p:nvPr>
        </p:nvGraphicFramePr>
        <p:xfrm>
          <a:off x="3380509" y="905672"/>
          <a:ext cx="8811493" cy="5824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1,343.30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12,839.38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1,770.19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15,952.87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1,343.30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12,839.38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1,770.19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15,952.87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13.29%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diciembre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453730"/>
              </p:ext>
            </p:extLst>
          </p:nvPr>
        </p:nvGraphicFramePr>
        <p:xfrm>
          <a:off x="3241962" y="1321451"/>
          <a:ext cx="8682713" cy="46861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71.81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379.93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enero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309577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1,466.47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304.93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3,077.74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852.99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329.66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6,641.36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338.83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13,297.87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enero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22465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1,717.88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1,717.88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034030"/>
              </p:ext>
            </p:extLst>
          </p:nvPr>
        </p:nvGraphicFramePr>
        <p:xfrm>
          <a:off x="3315854" y="1224624"/>
          <a:ext cx="8691418" cy="36288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609"/>
              </p:ext>
            </p:extLst>
          </p:nvPr>
        </p:nvGraphicFramePr>
        <p:xfrm>
          <a:off x="3315855" y="1117600"/>
          <a:ext cx="8691418" cy="44392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419.61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824.03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1,854.89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84153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825890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650,000.00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3.82%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5,533.08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5.53%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3,055,533.08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15.67%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17656</TotalTime>
  <Words>639</Words>
  <Application>Microsoft Office PowerPoint</Application>
  <PresentationFormat>Panorámica</PresentationFormat>
  <Paragraphs>263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31 de diciembre de 2025 </vt:lpstr>
      <vt:lpstr>Ministerio de Agricultura, Ganadería y Alimentación  Dirección de Asistencia Alimentaria Existencia de  producto alimentario al 31 de enero de 2025</vt:lpstr>
      <vt:lpstr>Ministerio de  Desarrollo Social Existencia de producto alimentario al 31 de enero de 2025</vt:lpstr>
      <vt:lpstr>Ministerio de Agricultura, Ganadería y Alimentación Convenio PMA - MAGA/VISAN Ingreso de alimentos  enero 2025 </vt:lpstr>
      <vt:lpstr>Ministerio de Agricultura, Ganadería y Alimentación Dirección de Asistencia Alimentaria  Despacho de alimentos   enero 2025</vt:lpstr>
      <vt:lpstr>Ministerio de Desarrollo Social Despacho de alimentos  enero 2025</vt:lpstr>
      <vt:lpstr>Presupuesto del INDECA 2025 Ingresos por fuente de financiamiento enero 2025</vt:lpstr>
      <vt:lpstr>Presupuesto del INDECA 2025 Instituto Nacional de Comercialización Agrícola Egresos por grupo de gasto   enero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2114</cp:revision>
  <cp:lastPrinted>2017-08-11T21:19:39Z</cp:lastPrinted>
  <dcterms:created xsi:type="dcterms:W3CDTF">2017-01-05T16:19:17Z</dcterms:created>
  <dcterms:modified xsi:type="dcterms:W3CDTF">2025-02-06T15:05:36Z</dcterms:modified>
</cp:coreProperties>
</file>