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102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07/03/2025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B8D530D-559C-4A57-8654-9B5E9FCFBF3F}"/>
              </a:ext>
            </a:extLst>
          </p:cNvPr>
          <p:cNvSpPr/>
          <p:nvPr userDrawn="1"/>
        </p:nvSpPr>
        <p:spPr>
          <a:xfrm>
            <a:off x="906448" y="6099309"/>
            <a:ext cx="664234" cy="724619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5045" t="-13199" r="-13253" b="-9333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07/03/2025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07/03/2025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07/03/2025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07/03/2025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07/03/2025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07/03/2025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07/03/2025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07/03/2025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07/03/2025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07/03/2025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07/03/2025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Febrero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11  de marzo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enero-febrero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8.28%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37.47%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60788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9,240,000.00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1,252,406.73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6,932,250.00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305,204.43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7,786.25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1,614,147.41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489701"/>
              </p:ext>
            </p:extLst>
          </p:nvPr>
        </p:nvGraphicFramePr>
        <p:xfrm>
          <a:off x="3380509" y="905672"/>
          <a:ext cx="8811493" cy="5824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838.41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12,149.06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1,711.70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14,699.16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1,676.82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24,298.11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3,423.39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29,398.32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24.50%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28 de febrero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92450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333.79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28 de febrero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99967"/>
              </p:ext>
            </p:extLst>
          </p:nvPr>
        </p:nvGraphicFramePr>
        <p:xfrm>
          <a:off x="3251198" y="1321451"/>
          <a:ext cx="8820727" cy="48612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1,036.72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166.38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2,425.52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570.27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185.69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5,738.37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 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10,472.99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28 de febrero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234516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1,572.20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1,572.20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enero-febrero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0868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768.25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enero-febrero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26022"/>
              </p:ext>
            </p:extLst>
          </p:nvPr>
        </p:nvGraphicFramePr>
        <p:xfrm>
          <a:off x="3315855" y="1117600"/>
          <a:ext cx="8691418" cy="4822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502.66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214.31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279.89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216.73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1,727.02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197.25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253.76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4,628.70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enero-febrero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457475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enero-febrero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091463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1,881,818.00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11.07%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26,471.44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26.47%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4,308,289.44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22.09%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17698</TotalTime>
  <Words>657</Words>
  <Application>Microsoft Office PowerPoint</Application>
  <PresentationFormat>Panorámica</PresentationFormat>
  <Paragraphs>275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28 de febrero de 2025 </vt:lpstr>
      <vt:lpstr>Ministerio de Agricultura, Ganadería y Alimentación  Dirección de Asistencia Alimentaria Existencia de  producto alimentario al 28 de febrero de 2025</vt:lpstr>
      <vt:lpstr>Ministerio de  Desarrollo Social Existencia de producto alimentario al 28 de febrero de 2025</vt:lpstr>
      <vt:lpstr>Ministerio de Agricultura, Ganadería y Alimentación Convenio PMA - MAGA/VISAN Ingreso de alimentos  enero-febrero 2025 </vt:lpstr>
      <vt:lpstr>Ministerio de Agricultura, Ganadería y Alimentación Dirección de Asistencia Alimentaria  Despacho de alimentos   enero-febrero 2025</vt:lpstr>
      <vt:lpstr>Ministerio de Desarrollo Social Despacho de alimentos  enero-febrero 2025</vt:lpstr>
      <vt:lpstr>Presupuesto del INDECA 2025 Ingresos por fuente de financiamiento enero-febrero 2025</vt:lpstr>
      <vt:lpstr>Presupuesto del INDECA 2025 Instituto Nacional de Comercialización Agrícola Egresos por grupo de gasto   enero-febrero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2139</cp:revision>
  <cp:lastPrinted>2017-08-11T21:19:39Z</cp:lastPrinted>
  <dcterms:created xsi:type="dcterms:W3CDTF">2017-01-05T16:19:17Z</dcterms:created>
  <dcterms:modified xsi:type="dcterms:W3CDTF">2025-03-07T15:37:56Z</dcterms:modified>
</cp:coreProperties>
</file>