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1" d="100"/>
          <a:sy n="101" d="100"/>
        </p:scale>
        <p:origin x="1104" y="96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F94AF4C-2970-41EF-9C59-3D404A5A2830}"/>
              </a:ext>
            </a:extLst>
          </p:cNvPr>
          <p:cNvSpPr/>
          <p:nvPr userDrawn="1"/>
        </p:nvSpPr>
        <p:spPr>
          <a:xfrm>
            <a:off x="0" y="6065239"/>
            <a:ext cx="2663140" cy="792761"/>
          </a:xfrm>
          <a:prstGeom prst="rect">
            <a:avLst/>
          </a:prstGeom>
          <a:solidFill>
            <a:schemeClr val="accent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07/04/2025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79260" y="338900"/>
            <a:ext cx="2304622" cy="17669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840F4A3-6B32-43FB-BE84-25DCD5A1B0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DCE9F1"/>
              </a:clrFrom>
              <a:clrTo>
                <a:srgbClr val="DCE9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2" t="1" r="27687" b="3522"/>
          <a:stretch/>
        </p:blipFill>
        <p:spPr>
          <a:xfrm>
            <a:off x="1" y="2530823"/>
            <a:ext cx="2663140" cy="353441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7B8D530D-559C-4A57-8654-9B5E9FCFBF3F}"/>
              </a:ext>
            </a:extLst>
          </p:cNvPr>
          <p:cNvSpPr/>
          <p:nvPr userDrawn="1"/>
        </p:nvSpPr>
        <p:spPr>
          <a:xfrm>
            <a:off x="906448" y="6099309"/>
            <a:ext cx="664234" cy="724619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5045" t="-13199" r="-13253" b="-9333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07/04/2025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07/04/2025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07/04/2025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07/04/2025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07/04/2025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07/04/2025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07/04/2025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07/04/2025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07/04/2025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07/04/2025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07/04/2025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91805" y="1309585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dirty="0"/>
              <a:t>INSTITUTO NACIONAL DE COMERCIALIZACIÓN AGRÍCOLA</a:t>
            </a:r>
          </a:p>
          <a:p>
            <a:pPr algn="ctr"/>
            <a:r>
              <a:rPr lang="es-GT" b="1" dirty="0"/>
              <a:t>INDECA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619365" y="1930490"/>
            <a:ext cx="786938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Reporte: Ejecución Física y Financiera de marzo 2025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actualización: 08  de abril de 2025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FDA9C7B-94BD-479D-B5F8-07BF9A530329}"/>
              </a:ext>
            </a:extLst>
          </p:cNvPr>
          <p:cNvSpPr/>
          <p:nvPr/>
        </p:nvSpPr>
        <p:spPr>
          <a:xfrm>
            <a:off x="7013877" y="211880"/>
            <a:ext cx="1080356" cy="108585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0C5F44-4EF9-4544-83CE-204016B76B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47" y="4144297"/>
            <a:ext cx="3186382" cy="234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enero-marzo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12.61%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Percibido:44.23%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664416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9,240,000.00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1,870,233.24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6,932,250.00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445,327.06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1,559,000.00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94,760.94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718,750.00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48,750.00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2,459,071.24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091054"/>
              </p:ext>
            </p:extLst>
          </p:nvPr>
        </p:nvGraphicFramePr>
        <p:xfrm>
          <a:off x="3380509" y="905672"/>
          <a:ext cx="8811493" cy="58163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1,343.30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12,839.38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1,770.19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15,952.87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333.52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11,458.73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1,653.20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13,445.45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363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9,911.17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1,491.39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11,725.78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328">
                <a:tc>
                  <a:txBody>
                    <a:bodyPr/>
                    <a:lstStyle/>
                    <a:p>
                      <a:r>
                        <a:rPr lang="es-ES" sz="12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666.68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11,403.09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1,638.26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13,708.03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2,000.04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34,209.28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4,914.78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41,124.10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34.27%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marzo de 2025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063308"/>
              </p:ext>
            </p:extLst>
          </p:nvPr>
        </p:nvGraphicFramePr>
        <p:xfrm>
          <a:off x="3241962" y="1321451"/>
          <a:ext cx="8682713" cy="49468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90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7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0474933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65143689"/>
                  </a:ext>
                </a:extLst>
              </a:tr>
              <a:tr h="37999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44085955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114.68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13.76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54853811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53859543"/>
                  </a:ext>
                </a:extLst>
              </a:tr>
              <a:tr h="5844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287.09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marzo de 2025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212601"/>
              </p:ext>
            </p:extLst>
          </p:nvPr>
        </p:nvGraphicFramePr>
        <p:xfrm>
          <a:off x="3251198" y="1321451"/>
          <a:ext cx="8820727" cy="48612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64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52.37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89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839.08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6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90.86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59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2,047.76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24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387.56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6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71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5,235.31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0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128.08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0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212.28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1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 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571216110"/>
                  </a:ext>
                </a:extLst>
              </a:tr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9,107.18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marzo de 2025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84015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1,310.66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1,310.66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enero-marzo 2025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70868"/>
              </p:ext>
            </p:extLst>
          </p:nvPr>
        </p:nvGraphicFramePr>
        <p:xfrm>
          <a:off x="3315854" y="1224624"/>
          <a:ext cx="8691418" cy="49020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116922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317.88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3210419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60.09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49.97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52.23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281.45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6850401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768.25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enero-marzo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77317"/>
              </p:ext>
            </p:extLst>
          </p:nvPr>
        </p:nvGraphicFramePr>
        <p:xfrm>
          <a:off x="3315855" y="1117600"/>
          <a:ext cx="8691418" cy="50963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197.33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1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658.77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275.12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1,306.15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9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400.21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278.54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2,230.07</a:t>
                      </a:r>
                    </a:p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254.67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69802053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5,981.14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enero-marzo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023253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470.48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enero-marzo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596849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3,113,636.00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18.32%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45,791.12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45.79%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5,559,427.12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 28.51%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17816</TotalTime>
  <Words>657</Words>
  <Application>Microsoft Office PowerPoint</Application>
  <PresentationFormat>Panorámica</PresentationFormat>
  <Paragraphs>275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2025</vt:lpstr>
      <vt:lpstr>Convenio Ministerio de Agricultura, Ganadería y Alimentación con el Programa Mundial de Alimentos Existencia de  producto alimentario al 31 de marzo de 2025 </vt:lpstr>
      <vt:lpstr>Ministerio de Agricultura, Ganadería y Alimentación  Dirección de Asistencia Alimentaria Existencia de  producto alimentario al 31 de marzo de 2025</vt:lpstr>
      <vt:lpstr>Ministerio de  Desarrollo Social Existencia de producto alimentario al 31 de marzo de 2025</vt:lpstr>
      <vt:lpstr>Ministerio de Agricultura, Ganadería y Alimentación Convenio PMA - MAGA/VISAN Ingreso de alimentos  enero-marzo 2025 </vt:lpstr>
      <vt:lpstr>Ministerio de Agricultura, Ganadería y Alimentación Dirección de Asistencia Alimentaria  Despacho de alimentos   enero-marzo 2025</vt:lpstr>
      <vt:lpstr>Ministerio de Desarrollo Social Despacho de alimentos  enero-marzo 2025</vt:lpstr>
      <vt:lpstr>Presupuesto del INDECA 2025 Ingresos por fuente de financiamiento enero-marzo 2025</vt:lpstr>
      <vt:lpstr>Presupuesto del INDECA 2025 Instituto Nacional de Comercialización Agrícola Egresos por grupo de gasto   enero-marzo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2160</cp:revision>
  <cp:lastPrinted>2017-08-11T21:19:39Z</cp:lastPrinted>
  <dcterms:created xsi:type="dcterms:W3CDTF">2017-01-05T16:19:17Z</dcterms:created>
  <dcterms:modified xsi:type="dcterms:W3CDTF">2025-04-07T18:34:17Z</dcterms:modified>
</cp:coreProperties>
</file>