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89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89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07/07/2025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07/07/2025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75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s-GT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07/07/2025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56EF3AD-E53F-455C-959A-41A866EB57EC}"/>
              </a:ext>
            </a:extLst>
          </p:cNvPr>
          <p:cNvSpPr txBox="1"/>
          <p:nvPr userDrawn="1"/>
        </p:nvSpPr>
        <p:spPr>
          <a:xfrm>
            <a:off x="94891" y="6228272"/>
            <a:ext cx="2458528" cy="46166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5600000"/>
            </a:lightRig>
          </a:scene3d>
          <a:sp3d>
            <a:bevelT/>
          </a:sp3d>
        </p:spPr>
        <p:txBody>
          <a:bodyPr wrap="square" rtlCol="0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GT" sz="2400" b="1" cap="none" spc="0" dirty="0">
                <a:ln w="317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</a:t>
            </a:r>
            <a:endParaRPr lang="es-GT" b="1" cap="none" spc="0" dirty="0">
              <a:ln w="317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07/07/2025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07/07/2025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07/07/2025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309585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junio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07  de julio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enero-junio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30.57%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60.93%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693830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9,400,200.00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3,819,837.19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7,071,550.00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1,451,435.22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1,509,000.00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406,822.73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10,682.00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272,243.27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300,500.00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5,961,020.41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4674"/>
              </p:ext>
            </p:extLst>
          </p:nvPr>
        </p:nvGraphicFramePr>
        <p:xfrm>
          <a:off x="3380509" y="905672"/>
          <a:ext cx="8811493" cy="5816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63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9,911.17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1,491.39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11,725.78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321.98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8,620.66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1,270.08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10,212.72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2,192.61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7,917.23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1,232.27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11,342.11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3,041.78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9,024.38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1,219.19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13,285.35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1,259.40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9,961.93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1,439.39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12,660.71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7,556.41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59,771.55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8,636.32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75,964.28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63.30%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junio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07959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698.40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290.01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495.13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133.86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2,267.70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3727737" y="6373822"/>
            <a:ext cx="72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métrica:  equivale a 1,000 kilogramos, lo que equivale a 2,204.62 libras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Alimentos por Acciones, 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junio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98814"/>
              </p:ext>
            </p:extLst>
          </p:nvPr>
        </p:nvGraphicFramePr>
        <p:xfrm>
          <a:off x="3251198" y="1321451"/>
          <a:ext cx="8820727" cy="48534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949.69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2,230.06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495.68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5,363.64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04068512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9,755.57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5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junio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03373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enero-junio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45580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1,336.65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391.03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2,096.80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1,234.61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478.08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1,590.95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7,811.68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junio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4027"/>
              </p:ext>
            </p:extLst>
          </p:nvPr>
        </p:nvGraphicFramePr>
        <p:xfrm>
          <a:off x="3315855" y="1117600"/>
          <a:ext cx="8691418" cy="4822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1,236.31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460.38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2,367.92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1,103.05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479.27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3,080.55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463.74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765.11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10,441.73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junio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51016"/>
              </p:ext>
            </p:extLst>
          </p:nvPr>
        </p:nvGraphicFramePr>
        <p:xfrm>
          <a:off x="3343564" y="3222484"/>
          <a:ext cx="8581112" cy="920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1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enero-junio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576655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7,234,090.00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42.55%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149,893.59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149.89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9,783,983.59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50.17%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18138</TotalTime>
  <Words>676</Words>
  <Application>Microsoft Office PowerPoint</Application>
  <PresentationFormat>Panorámica</PresentationFormat>
  <Paragraphs>275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30 de junio de 2025 </vt:lpstr>
      <vt:lpstr>Ministerio de Agricultura, Ganadería y Alimentación  Alimentos por Acciones, Dirección de Asistencia Alimentaria  y Asistencia Alimentaria Existencia de  producto alimentario al 30 de junio de 2025</vt:lpstr>
      <vt:lpstr>Ministerio de  Desarrollo Social Existencia de producto alimentario al 30 de junio de 2025</vt:lpstr>
      <vt:lpstr>Ministerio de Agricultura, Ganadería y Alimentación Convenio PMA - MAGA/VISAN Ingreso de alimentos  enero-junio 2025 </vt:lpstr>
      <vt:lpstr> Ministerio de Agricultura, Ganadería y Alimentación Despacho de alimentos   enero - junio 2025</vt:lpstr>
      <vt:lpstr>Ministerio de Desarrollo Social Despacho de alimentos  enero – junio 2025</vt:lpstr>
      <vt:lpstr>Presupuesto del INDECA 2025 Ingresos por fuente de financiamiento enero-junio 2025</vt:lpstr>
      <vt:lpstr>Presupuesto del INDECA 2025 Instituto Nacional de Comercialización Agrícola Egresos por grupo de gasto   enero-junio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2220</cp:revision>
  <cp:lastPrinted>2017-08-11T21:19:39Z</cp:lastPrinted>
  <dcterms:created xsi:type="dcterms:W3CDTF">2017-01-05T16:19:17Z</dcterms:created>
  <dcterms:modified xsi:type="dcterms:W3CDTF">2025-07-07T18:06:08Z</dcterms:modified>
</cp:coreProperties>
</file>