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89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89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>
        <p:scale>
          <a:sx n="100" d="100"/>
          <a:sy n="100" d="100"/>
        </p:scale>
        <p:origin x="96" y="-331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15/08/2025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15/08/2025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75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8100"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s-GT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15/08/2025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56EF3AD-E53F-455C-959A-41A866EB57EC}"/>
              </a:ext>
            </a:extLst>
          </p:cNvPr>
          <p:cNvSpPr txBox="1"/>
          <p:nvPr userDrawn="1"/>
        </p:nvSpPr>
        <p:spPr>
          <a:xfrm>
            <a:off x="94891" y="6228272"/>
            <a:ext cx="2458528" cy="46166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5600000"/>
            </a:lightRig>
          </a:scene3d>
          <a:sp3d>
            <a:bevelT/>
          </a:sp3d>
        </p:spPr>
        <p:txBody>
          <a:bodyPr wrap="square" rtlCol="0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GT" sz="2400" b="1" cap="none" spc="0" dirty="0">
                <a:ln w="317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</a:t>
            </a:r>
            <a:endParaRPr lang="es-GT" b="1" cap="none" spc="0" dirty="0">
              <a:ln w="317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15/08/2025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15/08/2025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15/08/2025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15/08/2025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15/08/2025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309585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julio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  de agosto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enero-julio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39.66%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Percibido:68.34%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5891481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9,400,200.00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4,911,124.25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7,071,550.00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1,660,205.24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1,509,000.00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519,380.20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149,539.50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272,243.27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300,500.00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221,627.77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7,734,120.23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13596"/>
              </p:ext>
            </p:extLst>
          </p:nvPr>
        </p:nvGraphicFramePr>
        <p:xfrm>
          <a:off x="3380509" y="905672"/>
          <a:ext cx="8811493" cy="5816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63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9,911.17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1,491.39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11,725.78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321.98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8,620.66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1,270.08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10,212.72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2,192.61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7,917.23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1,232.27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11,342.11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3,041.78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9,024.38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1,219.19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13,285.35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2,100.74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10,019.26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1,155.52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13,275.52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1,379.59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9,970.12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1,398.83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12,748.54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9,657.15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69,7901.81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9,7914.84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89,239.80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74.36%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julio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84197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330.07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560.81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176.91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1,492.83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3727737" y="6373822"/>
            <a:ext cx="72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métrica:  equivale a 1,000 kilogramos, lo que equivale a 2,204.62 libras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Alimentos por Acciones, 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Julio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823647"/>
              </p:ext>
            </p:extLst>
          </p:nvPr>
        </p:nvGraphicFramePr>
        <p:xfrm>
          <a:off x="3251198" y="1321451"/>
          <a:ext cx="8820727" cy="48534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135.32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1,132.28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219.66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2,863.38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658.51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279.39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5,445.29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280.30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04068512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11,075.46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5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julio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74711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1,048.16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1,048.16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enero-julio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39854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290.37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1,751.56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525.82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3,054.45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1,397.35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644.08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1,781.20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640.05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182.33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10,267.22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julio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78677"/>
              </p:ext>
            </p:extLst>
          </p:nvPr>
        </p:nvGraphicFramePr>
        <p:xfrm>
          <a:off x="3315855" y="1117600"/>
          <a:ext cx="8691418" cy="4822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380.06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1,476.86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546.93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2,829.79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1,332.01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569.83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3,678.73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552.45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789.61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195.61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12,351.86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julio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176138"/>
              </p:ext>
            </p:extLst>
          </p:nvPr>
        </p:nvGraphicFramePr>
        <p:xfrm>
          <a:off x="3343564" y="3222484"/>
          <a:ext cx="8581112" cy="83220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59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61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559.62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enero-julio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87555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8,734,090.00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51.38%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183,346.94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183.35%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11,317,436.94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58.04%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18184</TotalTime>
  <Words>676</Words>
  <Application>Microsoft Office PowerPoint</Application>
  <PresentationFormat>Panorámica</PresentationFormat>
  <Paragraphs>275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31 de julio de 2025 </vt:lpstr>
      <vt:lpstr>Ministerio de Agricultura, Ganadería y Alimentación  Alimentos por Acciones, Dirección de Asistencia Alimentaria  y Asistencia Alimentaria Existencia de  producto alimentario al 31 de Julio de 2025</vt:lpstr>
      <vt:lpstr>Ministerio de  Desarrollo Social Existencia de producto alimentario al 31 de julio de 2025</vt:lpstr>
      <vt:lpstr>Ministerio de Agricultura, Ganadería y Alimentación Convenio PMA - MAGA/VISAN Ingreso de alimentos  enero-julio 2025 </vt:lpstr>
      <vt:lpstr> Ministerio de Agricultura, Ganadería y Alimentación Despacho de alimentos   enero - julio 2025</vt:lpstr>
      <vt:lpstr>Ministerio de Desarrollo Social Despacho de alimentos  enero – julio 2025</vt:lpstr>
      <vt:lpstr>Presupuesto del INDECA 2025 Ingresos por fuente de financiamiento enero-julio 2025</vt:lpstr>
      <vt:lpstr>Presupuesto del INDECA 2025 Instituto Nacional de Comercialización Agrícola Egresos por grupo de gasto   enero-julio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</cp:lastModifiedBy>
  <cp:revision>2236</cp:revision>
  <cp:lastPrinted>2017-08-11T21:19:39Z</cp:lastPrinted>
  <dcterms:created xsi:type="dcterms:W3CDTF">2017-01-05T16:19:17Z</dcterms:created>
  <dcterms:modified xsi:type="dcterms:W3CDTF">2025-08-15T17:48:31Z</dcterms:modified>
</cp:coreProperties>
</file>